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87" d="100"/>
          <a:sy n="87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X-</a:t>
            </a:r>
            <a:r>
              <a:rPr lang="de-DE" dirty="0" err="1" smtClean="0"/>
              <a:t>Copter</a:t>
            </a:r>
            <a:endParaRPr lang="de-DE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84212" y="4494368"/>
            <a:ext cx="527580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Development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platform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to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test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several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sensors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or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processes</a:t>
            </a: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for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a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autonomic</a:t>
            </a: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</a:t>
            </a:r>
            <a:r>
              <a:rPr kumimoji="0" lang="de-DE" altLang="de-DE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aircraft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Project Management </a:t>
            </a:r>
            <a:r>
              <a:rPr lang="de-DE" dirty="0" err="1" smtClean="0"/>
              <a:t>Scrum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I am a </a:t>
            </a:r>
            <a:r>
              <a:rPr lang="de-DE" dirty="0" err="1" smtClean="0">
                <a:solidFill>
                  <a:schemeClr val="tx1"/>
                </a:solidFill>
              </a:rPr>
              <a:t>example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our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layout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I am flexible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change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layout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quickly</a:t>
            </a:r>
            <a:r>
              <a:rPr lang="de-DE" smtClean="0">
                <a:solidFill>
                  <a:schemeClr val="tx1"/>
                </a:solidFill>
              </a:rPr>
              <a:t> 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Ready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take</a:t>
            </a:r>
            <a:r>
              <a:rPr lang="de-DE" dirty="0" smtClean="0"/>
              <a:t> off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 smtClean="0">
                <a:solidFill>
                  <a:schemeClr val="tx1"/>
                </a:solidFill>
              </a:rPr>
              <a:t>The </a:t>
            </a:r>
            <a:r>
              <a:rPr lang="de-DE" dirty="0" err="1" smtClean="0">
                <a:solidFill>
                  <a:schemeClr val="tx1"/>
                </a:solidFill>
              </a:rPr>
              <a:t>first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flight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test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our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perceptions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31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„</a:t>
            </a:r>
            <a:r>
              <a:rPr lang="de-DE" dirty="0" err="1" smtClean="0"/>
              <a:t>flight</a:t>
            </a:r>
            <a:r>
              <a:rPr lang="de-DE" dirty="0" smtClean="0"/>
              <a:t>“</a:t>
            </a:r>
            <a:endParaRPr lang="de-DE" dirty="0"/>
          </a:p>
        </p:txBody>
      </p:sp>
      <p:pic>
        <p:nvPicPr>
          <p:cNvPr id="5" name="cut_testflug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7462" y="156756"/>
            <a:ext cx="8029302" cy="4516482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5568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reasons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crashes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4212" y="2379132"/>
            <a:ext cx="8534400" cy="3615267"/>
          </a:xfrm>
        </p:spPr>
        <p:txBody>
          <a:bodyPr/>
          <a:lstStyle/>
          <a:p>
            <a:r>
              <a:rPr lang="de-DE" dirty="0" err="1" smtClean="0">
                <a:solidFill>
                  <a:schemeClr val="tx1"/>
                </a:solidFill>
              </a:rPr>
              <a:t>Wrong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assembly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motors</a:t>
            </a:r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675" y="1067380"/>
            <a:ext cx="5401429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2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Reasons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crashes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58" y="405124"/>
            <a:ext cx="3162782" cy="4217043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049" y="91938"/>
            <a:ext cx="3632563" cy="4843417"/>
          </a:xfrm>
          <a:prstGeom prst="rect">
            <a:avLst/>
          </a:prstGeom>
        </p:spPr>
      </p:pic>
      <p:sp>
        <p:nvSpPr>
          <p:cNvPr id="10" name="Pfeil nach rechts 9"/>
          <p:cNvSpPr/>
          <p:nvPr/>
        </p:nvSpPr>
        <p:spPr>
          <a:xfrm>
            <a:off x="5416731" y="2742414"/>
            <a:ext cx="1000986" cy="165463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rechts 10"/>
          <p:cNvSpPr/>
          <p:nvPr/>
        </p:nvSpPr>
        <p:spPr>
          <a:xfrm>
            <a:off x="1023257" y="2894814"/>
            <a:ext cx="1000986" cy="165463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124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Time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real </a:t>
            </a:r>
            <a:r>
              <a:rPr lang="de-DE" dirty="0" err="1" smtClean="0"/>
              <a:t>flight</a:t>
            </a:r>
            <a:endParaRPr lang="de-DE" dirty="0"/>
          </a:p>
        </p:txBody>
      </p:sp>
      <p:pic>
        <p:nvPicPr>
          <p:cNvPr id="4" name="cut_testflug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3600" y="289256"/>
            <a:ext cx="7463246" cy="419807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0516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65</Words>
  <Application>Microsoft Office PowerPoint</Application>
  <PresentationFormat>Breitbild</PresentationFormat>
  <Paragraphs>13</Paragraphs>
  <Slides>7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Segment</vt:lpstr>
      <vt:lpstr>X-Copter</vt:lpstr>
      <vt:lpstr>Project Management Scrum</vt:lpstr>
      <vt:lpstr>Ready for take off</vt:lpstr>
      <vt:lpstr>The „flight“</vt:lpstr>
      <vt:lpstr>reasons for the crashes</vt:lpstr>
      <vt:lpstr>Reasons for the crashes</vt:lpstr>
      <vt:lpstr>Time for the real flight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X-Copter</dc:title>
  <dc:creator>Lukas Oefner</dc:creator>
  <cp:lastModifiedBy>Thomas Weber</cp:lastModifiedBy>
  <cp:revision>14</cp:revision>
  <dcterms:created xsi:type="dcterms:W3CDTF">2015-10-08T09:13:09Z</dcterms:created>
  <dcterms:modified xsi:type="dcterms:W3CDTF">2015-10-13T11:24:50Z</dcterms:modified>
</cp:coreProperties>
</file>

<file path=docProps/thumbnail.jpeg>
</file>